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3796FC-AB56-4305-BB69-18DB6B818D9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8648D3B-9B7A-45E7-B33C-9BB0A29B6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210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92090FE-0483-4F76-A44F-0D23913046DB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52820A6-6FA5-4311-B384-2230EA35CE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979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78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8DAF-647E-407C-85DA-324A347D1A31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25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9B5-6D27-4D3C-95AF-F62FEE4855E7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73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A460-A682-4A87-88E2-0AE044B0F22F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96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96F3-E5B0-4015-9C1C-A5841F22D235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67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DD2D-DC2A-4986-8878-7A4F4DEF61D4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5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C177-9928-4178-A7B2-D359DEA6F83F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86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62DE-D565-4CBD-B164-2B071F1E483B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07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B4E6-DBD9-4015-995C-2FC885C33229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43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63D-93A8-4071-A06B-86FC1DE0C583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83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BD69-1AB5-4EA8-9489-26DE4CE855F8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92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3002-0DC4-4568-AE1E-F7ABFBE17801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32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D097-51A9-4FF3-893E-146198AFD026}" type="datetime1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8256C-2DFE-480D-8D30-1DCB6B374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62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31520" y="34290"/>
            <a:ext cx="5337810" cy="132343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ツカサマット</a:t>
            </a:r>
            <a:endParaRPr kumimoji="1" lang="ja-JP" altLang="en-US" sz="8000" b="1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6991" y="3318747"/>
            <a:ext cx="587392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≪特徴≫</a:t>
            </a:r>
            <a:endParaRPr lang="en-US" altLang="ja-JP" sz="2000" dirty="0" smtClean="0"/>
          </a:p>
          <a:p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kumimoji="1"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.</a:t>
            </a:r>
            <a:r>
              <a:rPr kumimoji="1"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高さの異なる吸盤が周波数の異なるあらゆる振動をキャッチ。</a:t>
            </a:r>
            <a:endParaRPr kumimoji="1"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.</a:t>
            </a:r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吸盤の形状により、機械と設置面のより高い安定性が実現。</a:t>
            </a:r>
            <a:endParaRPr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kumimoji="1"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.</a:t>
            </a:r>
            <a:r>
              <a:rPr kumimoji="1"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高品質な合成ゴム材料を使用しているので、効果が低下せず、</a:t>
            </a:r>
            <a:endParaRPr kumimoji="1"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長期間の使用が可能。</a:t>
            </a:r>
            <a:endParaRPr kumimoji="1"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.</a:t>
            </a:r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地震対策にも安心。</a:t>
            </a:r>
            <a:endParaRPr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kumimoji="1"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.</a:t>
            </a:r>
            <a:r>
              <a:rPr kumimoji="1"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耐熱温度　</a:t>
            </a:r>
            <a:r>
              <a:rPr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-30</a:t>
            </a:r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℃～＋</a:t>
            </a:r>
            <a:r>
              <a:rPr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120</a:t>
            </a:r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℃</a:t>
            </a:r>
            <a:endParaRPr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</a:t>
            </a:r>
            <a:r>
              <a:rPr kumimoji="1"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.</a:t>
            </a:r>
            <a:r>
              <a:rPr kumimoji="1"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対象物に応じた様々な厚みと硬度のマットをご用意。</a:t>
            </a:r>
            <a:endParaRPr kumimoji="1"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8738" y="2418221"/>
            <a:ext cx="3262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ツカサ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マット</a:t>
            </a:r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の効き目は抜群です。</a:t>
            </a:r>
            <a:endParaRPr lang="en-US" altLang="ja-JP" sz="12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一度試していただければ違いがわかります。</a:t>
            </a:r>
            <a:endParaRPr lang="en-US" altLang="ja-JP" sz="12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サイズ、厚み、硬度などご相談下さい！</a:t>
            </a:r>
            <a:endParaRPr kumimoji="1" lang="ja-JP" altLang="en-US" sz="1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6991" y="5350529"/>
            <a:ext cx="608266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≪適用機械例≫</a:t>
            </a:r>
            <a:endParaRPr lang="en-US" altLang="ja-JP" sz="2000" dirty="0" smtClean="0"/>
          </a:p>
          <a:p>
            <a:r>
              <a:rPr lang="ja-JP" altLang="en-US" sz="1400" b="1" dirty="0" smtClean="0"/>
              <a:t>精密機器　　　医療機器　　　音響機器　　　空調機器　　　エレクトロニクス機器</a:t>
            </a:r>
            <a:endParaRPr lang="en-US" altLang="ja-JP" sz="1400" b="1" dirty="0" smtClean="0"/>
          </a:p>
          <a:p>
            <a:endParaRPr lang="en-US" altLang="ja-JP" sz="1400" b="1" dirty="0"/>
          </a:p>
          <a:p>
            <a:r>
              <a:rPr lang="ja-JP" altLang="en-US" sz="1400" b="1" dirty="0" smtClean="0"/>
              <a:t>計測機器　　　光学機器　　　ＯＡ機器　　　理化学機器　　　　　木工機器</a:t>
            </a:r>
            <a:endParaRPr lang="en-US" altLang="ja-JP" sz="1400" b="1" dirty="0" smtClean="0"/>
          </a:p>
          <a:p>
            <a:endParaRPr lang="en-US" altLang="ja-JP" sz="1400" b="1" dirty="0"/>
          </a:p>
          <a:p>
            <a:r>
              <a:rPr lang="ja-JP" altLang="en-US" sz="1400" b="1" dirty="0" smtClean="0"/>
              <a:t>ボイラー　　　工業用ミシン　　フライス盤　　印刷機器　　　　射出成型機　など</a:t>
            </a:r>
            <a:endParaRPr lang="en-US" altLang="ja-JP" sz="1400" b="1" dirty="0" smtClean="0"/>
          </a:p>
          <a:p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62"/>
          <a:stretch/>
        </p:blipFill>
        <p:spPr>
          <a:xfrm>
            <a:off x="3938692" y="1699416"/>
            <a:ext cx="2362221" cy="1580994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487707" y="1429443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i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防振ゴムの決定版！</a:t>
            </a:r>
            <a:endParaRPr lang="en-US" altLang="ja-JP" sz="1600" b="1" i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589" y="7113055"/>
            <a:ext cx="2149911" cy="161243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72602" y="7108729"/>
            <a:ext cx="2155679" cy="161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5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6" t="8338" r="16036" b="12322"/>
          <a:stretch/>
        </p:blipFill>
        <p:spPr>
          <a:xfrm>
            <a:off x="400050" y="4446270"/>
            <a:ext cx="2526030" cy="221742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79655" y="151005"/>
            <a:ext cx="58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≪適応表≫</a:t>
            </a:r>
            <a:endParaRPr kumimoji="1"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680" y="695001"/>
            <a:ext cx="5841924" cy="3215515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519093" y="695001"/>
            <a:ext cx="721878" cy="308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41665" y="6835363"/>
            <a:ext cx="5894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ツカサマット</a:t>
            </a:r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300mm</a:t>
            </a:r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Ｘ</a:t>
            </a:r>
            <a:r>
              <a: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300mm</a:t>
            </a:r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　</a:t>
            </a:r>
            <a:r>
              <a:rPr lang="ja-JP" altLang="en-US" sz="12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ツカサマット</a:t>
            </a:r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300mm</a:t>
            </a:r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Ｘ</a:t>
            </a:r>
            <a:r>
              <a: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450mm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6" t="12339" r="3429" b="10227"/>
          <a:stretch/>
        </p:blipFill>
        <p:spPr>
          <a:xfrm>
            <a:off x="3040380" y="4434840"/>
            <a:ext cx="355473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1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14725</TotalTime>
  <Words>112</Words>
  <Application>Microsoft Office PowerPoint</Application>
  <PresentationFormat>画面に合わせる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 P丸ゴシック体E</vt:lpstr>
      <vt:lpstr>HGPｺﾞｼｯｸE</vt:lpstr>
      <vt:lpstr>HGP創英角ｺﾞｼｯｸUB</vt:lpstr>
      <vt:lpstr>HGS創英角ｺﾞｼｯｸUB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尾江真一</dc:creator>
  <cp:lastModifiedBy>user</cp:lastModifiedBy>
  <cp:revision>54</cp:revision>
  <cp:lastPrinted>2018-06-07T00:57:13Z</cp:lastPrinted>
  <dcterms:created xsi:type="dcterms:W3CDTF">2018-05-10T08:59:21Z</dcterms:created>
  <dcterms:modified xsi:type="dcterms:W3CDTF">2023-09-25T06:05:28Z</dcterms:modified>
</cp:coreProperties>
</file>